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058400" cx="7772400"/>
  <p:notesSz cx="6858000" cy="9144000"/>
  <p:embeddedFontLst>
    <p:embeddedFont>
      <p:font typeface="IBM Plex Serif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IBMPlexSerif-boldItalic.fntdata"/><Relationship Id="rId5" Type="http://schemas.openxmlformats.org/officeDocument/2006/relationships/slide" Target="slides/slide1.xml"/><Relationship Id="rId6" Type="http://schemas.openxmlformats.org/officeDocument/2006/relationships/font" Target="fonts/IBMPlexSerif-regular.fntdata"/><Relationship Id="rId7" Type="http://schemas.openxmlformats.org/officeDocument/2006/relationships/font" Target="fonts/IBMPlexSerif-bold.fntdata"/><Relationship Id="rId8" Type="http://schemas.openxmlformats.org/officeDocument/2006/relationships/font" Target="fonts/IBMPlexSerif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73949" y="685800"/>
            <a:ext cx="47109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073949" y="685800"/>
            <a:ext cx="47109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82930" y="1646132"/>
            <a:ext cx="6606600" cy="3501900"/>
          </a:xfrm>
          <a:prstGeom prst="rect">
            <a:avLst/>
          </a:prstGeom>
          <a:noFill/>
          <a:ln>
            <a:noFill/>
          </a:ln>
        </p:spPr>
        <p:txBody>
          <a:bodyPr anchorCtr="0" anchor="b" bIns="102600" lIns="102600" spcFirstLastPara="1" rIns="102600" wrap="square" tIns="1026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971550" y="5282989"/>
            <a:ext cx="5829300" cy="24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lvl="0" marR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275" lIns="102600" spcFirstLastPara="1" rIns="102600" wrap="square" tIns="51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534353" y="535520"/>
            <a:ext cx="67038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695198" y="2516633"/>
            <a:ext cx="6381900" cy="67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indent="-3810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275" lIns="102600" spcFirstLastPara="1" rIns="102600" wrap="square" tIns="51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2138198" y="3959568"/>
            <a:ext cx="8523900" cy="167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1262231" y="2332218"/>
            <a:ext cx="8523900" cy="49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indent="-3810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275" lIns="102600" spcFirstLastPara="1" rIns="102600" wrap="square" tIns="51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534353" y="535520"/>
            <a:ext cx="67038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534353" y="2677584"/>
            <a:ext cx="670380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indent="-3810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275" lIns="102600" spcFirstLastPara="1" rIns="102600" wrap="square" tIns="51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530305" y="2507618"/>
            <a:ext cx="6703800" cy="41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102600" lIns="102600" spcFirstLastPara="1" rIns="102600" wrap="square" tIns="1026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30305" y="6731215"/>
            <a:ext cx="6703800" cy="22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275" lIns="102600" spcFirstLastPara="1" rIns="102600" wrap="square" tIns="51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534353" y="535520"/>
            <a:ext cx="67038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534353" y="2677584"/>
            <a:ext cx="330330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indent="-3810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3934778" y="2677584"/>
            <a:ext cx="330330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indent="-3810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275" lIns="102600" spcFirstLastPara="1" rIns="102600" wrap="square" tIns="51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535365" y="535520"/>
            <a:ext cx="67038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535365" y="2465706"/>
            <a:ext cx="32880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102600" lIns="102600" spcFirstLastPara="1" rIns="102600" wrap="square" tIns="102600"/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535365" y="3674110"/>
            <a:ext cx="3288000" cy="54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indent="-3810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3934778" y="2465706"/>
            <a:ext cx="33042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102600" lIns="102600" spcFirstLastPara="1" rIns="102600" wrap="square" tIns="102600"/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1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3934778" y="3674110"/>
            <a:ext cx="3304200" cy="54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indent="-3810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275" lIns="102600" spcFirstLastPara="1" rIns="102600" wrap="square" tIns="51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534353" y="535520"/>
            <a:ext cx="67038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275" lIns="102600" spcFirstLastPara="1" rIns="102600" wrap="square" tIns="51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275" lIns="102600" spcFirstLastPara="1" rIns="102600" wrap="square" tIns="51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535365" y="670560"/>
            <a:ext cx="2506800" cy="234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02600" lIns="102600" spcFirstLastPara="1" rIns="102600" wrap="square" tIns="1026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304282" y="1448226"/>
            <a:ext cx="3934800" cy="71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indent="-4000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655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655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65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65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65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65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535365" y="3017520"/>
            <a:ext cx="2506800" cy="55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275" lIns="102600" spcFirstLastPara="1" rIns="102600" wrap="square" tIns="51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535365" y="670560"/>
            <a:ext cx="2506800" cy="234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02600" lIns="102600" spcFirstLastPara="1" rIns="102600" wrap="square" tIns="1026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304282" y="1448226"/>
            <a:ext cx="3934800" cy="71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535365" y="3017520"/>
            <a:ext cx="2506800" cy="55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275" lIns="102600" spcFirstLastPara="1" rIns="102600" wrap="square" tIns="51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34353" y="535520"/>
            <a:ext cx="6703800" cy="194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34353" y="2677584"/>
            <a:ext cx="670380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02600" lIns="102600" spcFirstLastPara="1" rIns="102600" wrap="square" tIns="102600"/>
          <a:lstStyle>
            <a:lvl1pPr indent="-3810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534353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574608" y="9322650"/>
            <a:ext cx="26232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2600" lIns="102600" spcFirstLastPara="1" rIns="102600" wrap="square" tIns="102600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5489258" y="9322650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275" lIns="102600" spcFirstLastPara="1" rIns="102600" wrap="square" tIns="51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h9I7k_Z9PzU&amp;t=3s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3070000" y="519700"/>
            <a:ext cx="4303500" cy="2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51275" lIns="102600" spcFirstLastPara="1" rIns="102600" wrap="square" tIns="51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Carson Allsteadt #7</a:t>
            </a:r>
            <a:endParaRPr b="1" i="0" sz="22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Class of 2018 Opposite</a:t>
            </a:r>
            <a:endParaRPr i="0" sz="1600" u="none" cap="none" strike="noStrike">
              <a:solidFill>
                <a:srgbClr val="00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n-US" sz="18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Address Line 1</a:t>
            </a:r>
            <a:endParaRPr i="0" sz="18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n-US" sz="18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Address Line 2</a:t>
            </a:r>
            <a:endParaRPr i="0" sz="18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i="0" sz="18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n-US" sz="18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Cell: </a:t>
            </a:r>
            <a:endParaRPr i="0" sz="1600" u="none" cap="none" strike="noStrike">
              <a:solidFill>
                <a:srgbClr val="00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n-US" sz="18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Email: </a:t>
            </a:r>
            <a:endParaRPr i="0" sz="18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i="0" sz="18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43075" y="3279500"/>
            <a:ext cx="6730500" cy="63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51275" lIns="102600" spcFirstLastPara="1" rIns="102600" wrap="square" tIns="51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STATS</a:t>
            </a:r>
            <a:endParaRPr i="0" sz="1600" u="none" cap="none" strike="noStrike">
              <a:solidFill>
                <a:srgbClr val="00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Position: Opposite</a:t>
            </a:r>
            <a:endParaRPr i="0" sz="1300" u="none" cap="none" strike="noStrike">
              <a:solidFill>
                <a:srgbClr val="00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Hand: Left</a:t>
            </a:r>
            <a:endParaRPr i="0" sz="1300" u="none" cap="none" strike="noStrike">
              <a:solidFill>
                <a:srgbClr val="00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Height: 5’11”</a:t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Jersey #:  7</a:t>
            </a:r>
            <a:endParaRPr b="1" i="0" sz="1300" u="none" cap="none" strike="noStrike">
              <a:solidFill>
                <a:srgbClr val="FF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VOLLEYBALL</a:t>
            </a:r>
            <a:endParaRPr i="0" sz="1600" u="none" cap="none" strike="noStrike">
              <a:solidFill>
                <a:srgbClr val="00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Club Name - Club Location</a:t>
            </a:r>
            <a:endParaRPr i="0" sz="1300" u="none" cap="none" strike="noStrike">
              <a:solidFill>
                <a:srgbClr val="00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-3111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BM Plex Serif"/>
              <a:buChar char="•"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Club team information (including team name)</a:t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-3111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BM Plex Serif"/>
              <a:buChar char="•"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Statistics and accolades </a:t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-3111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BM Plex Serif"/>
              <a:buChar char="•"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Club Director or Club Coach contact information </a:t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High School Name - High School Location</a:t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-3111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BM Plex Serif"/>
              <a:buChar char="•"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Statistics and accolades </a:t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-3111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BM Plex Serif"/>
              <a:buChar char="•"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High School Coach contact information </a:t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US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Link to highlight video:</a:t>
            </a:r>
            <a:r>
              <a:rPr b="1" i="0" lang="en-US" u="none" cap="none" strike="noStrike">
                <a:solidFill>
                  <a:srgbClr val="FF0000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 </a:t>
            </a:r>
            <a:r>
              <a:rPr i="0" lang="en-US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 </a:t>
            </a:r>
            <a:r>
              <a:rPr i="0" lang="en-US" u="sng" cap="none" strike="noStrike">
                <a:solidFill>
                  <a:schemeClr val="hlink"/>
                </a:solidFill>
                <a:latin typeface="IBM Plex Serif"/>
                <a:ea typeface="IBM Plex Serif"/>
                <a:cs typeface="IBM Plex Serif"/>
                <a:sym typeface="IBM Plex Serif"/>
                <a:hlinkClick r:id="rId3"/>
              </a:rPr>
              <a:t>https://www.youtube.com/watch?v=h9I7k_Z9PzU&amp;t=3s</a:t>
            </a:r>
            <a:endParaRPr b="1" i="0" u="none" cap="none" strike="noStrike">
              <a:solidFill>
                <a:srgbClr val="FF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ACADEMICS</a:t>
            </a:r>
            <a:endParaRPr i="0" sz="1600" u="none" cap="none" strike="noStrike">
              <a:solidFill>
                <a:srgbClr val="00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-3111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BM Plex Serif"/>
              <a:buChar char="•"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Graduation Year: 2018 </a:t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-3111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BM Plex Serif"/>
              <a:buChar char="•"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GPA: </a:t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-3111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BM Plex Serif"/>
              <a:buChar char="•"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ACT/SAT scores:</a:t>
            </a:r>
            <a:endParaRPr i="0" sz="1300" u="none" cap="none" strike="noStrike">
              <a:solidFill>
                <a:srgbClr val="FF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-3111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BM Plex Serif"/>
              <a:buChar char="•"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Academic awards or accolades</a:t>
            </a:r>
            <a:endParaRPr i="0" sz="1300" u="none" cap="none" strike="noStrike">
              <a:solidFill>
                <a:srgbClr val="FF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i="0" sz="1300" u="none" cap="none" strike="noStrike">
              <a:solidFill>
                <a:srgbClr val="FF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EXTRACURRICULAR</a:t>
            </a:r>
            <a:endParaRPr i="0" sz="1600" u="none" cap="none" strike="noStrike">
              <a:solidFill>
                <a:srgbClr val="00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-311150" lvl="0" marL="317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IBM Plex Serif"/>
              <a:buChar char="•"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Extracurriculars</a:t>
            </a:r>
            <a:r>
              <a:rPr lang="en-US" sz="1300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, c</a:t>
            </a: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ommunity service, volunteer work, jobs, etc.</a:t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br>
              <a:rPr i="0" lang="en-US" sz="15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</a:br>
            <a:endParaRPr i="0" sz="1500" u="none" cap="none" strike="noStrike">
              <a:solidFill>
                <a:srgbClr val="FF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i="0" sz="1800" u="none" cap="none" strike="noStrike">
              <a:solidFill>
                <a:srgbClr val="FF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i="0" sz="18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166275" y="3492750"/>
            <a:ext cx="3207300" cy="11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51275" lIns="102600" spcFirstLastPara="1" rIns="102600" wrap="square" tIns="51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Standing Reach: 7’6”</a:t>
            </a:r>
            <a:endParaRPr i="0" sz="1300" u="none" cap="none" strike="noStrike">
              <a:solidFill>
                <a:srgbClr val="00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Block Touch: 9’3”</a:t>
            </a:r>
            <a:endParaRPr i="0" sz="1300" u="none" cap="none" strike="noStrike">
              <a:solidFill>
                <a:srgbClr val="00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Approach Touch: 9’9”</a:t>
            </a:r>
            <a:endParaRPr i="0" sz="1300" u="none" cap="none" strike="noStrike">
              <a:solidFill>
                <a:schemeClr val="dk1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i="0" lang="en-US" sz="1300" u="none" cap="none" strike="noStrike">
                <a:solidFill>
                  <a:schemeClr val="dk1"/>
                </a:solidFill>
                <a:latin typeface="IBM Plex Serif"/>
                <a:ea typeface="IBM Plex Serif"/>
                <a:cs typeface="IBM Plex Serif"/>
                <a:sym typeface="IBM Plex Serif"/>
              </a:rPr>
              <a:t>Vertical Jump: 27”</a:t>
            </a:r>
            <a:endParaRPr i="0" sz="1300" u="none" cap="none" strike="noStrike">
              <a:solidFill>
                <a:srgbClr val="000000"/>
              </a:solidFill>
              <a:latin typeface="IBM Plex Serif"/>
              <a:ea typeface="IBM Plex Serif"/>
              <a:cs typeface="IBM Plex Serif"/>
              <a:sym typeface="IBM Plex Serif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b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3065" y="603515"/>
            <a:ext cx="2259483" cy="24691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